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6" r:id="rId2"/>
    <p:sldId id="271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1"/>
  </p:normalViewPr>
  <p:slideViewPr>
    <p:cSldViewPr snapToGrid="0" snapToObjects="1">
      <p:cViewPr varScale="1">
        <p:scale>
          <a:sx n="90" d="100"/>
          <a:sy n="90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58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8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6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1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8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1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6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5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6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8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8" r:id="rId6"/>
    <p:sldLayoutId id="2147483743" r:id="rId7"/>
    <p:sldLayoutId id="2147483744" r:id="rId8"/>
    <p:sldLayoutId id="2147483745" r:id="rId9"/>
    <p:sldLayoutId id="2147483747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BB4307-F783-408B-B1D5-F08F2205F1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43" b="248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D1F5E0-494B-014E-B284-E026DAE1E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fr-FR" sz="41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Améliorer ses relations professionnelles à l’aide de la communication orientée vers les solutions.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3BCD7E-11AF-BB4D-9BDE-553E57947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fr-FR" dirty="0"/>
              <a:t>Par Stéphanie Villeneuve, travailleuse sociale</a:t>
            </a:r>
          </a:p>
        </p:txBody>
      </p:sp>
    </p:spTree>
    <p:extLst>
      <p:ext uri="{BB962C8B-B14F-4D97-AF65-F5344CB8AC3E}">
        <p14:creationId xmlns:p14="http://schemas.microsoft.com/office/powerpoint/2010/main" val="3199369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1EC70DF-488C-BA4A-812B-DD4CB4FB4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/>
              <a:t>Les 3 styles de coopérations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34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EB5117D-0540-EC48-ADE1-13BB0F91F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fr-FR" sz="6000"/>
              <a:t>Le client visiteur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CFD8C-F890-B641-AEEA-83B443B37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fr-FR" sz="2000"/>
              <a:t>C’est quelqu’un qui pense qu’il n’y a pas de problème. Il est davantage curieux ou quelqu’un lui a parlé de vous. Il cherche les offres gratuites. Sur le plan conscient il n’a aucune attente ni aucun désir de changement. C’est souvent les clients qu’on considère « difficiles »</a:t>
            </a:r>
          </a:p>
          <a:p>
            <a:r>
              <a:rPr lang="fr-FR" sz="2000"/>
              <a:t>Un visiteur a sa façon unique de coopérer. Il n’est pas résistant, négatif, non motivé!</a:t>
            </a:r>
          </a:p>
        </p:txBody>
      </p:sp>
    </p:spTree>
    <p:extLst>
      <p:ext uri="{BB962C8B-B14F-4D97-AF65-F5344CB8AC3E}">
        <p14:creationId xmlns:p14="http://schemas.microsoft.com/office/powerpoint/2010/main" val="142022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C6B884-E950-7C41-9051-81AAA591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dirty="0"/>
              <a:t>Comment agir avec un client visiteur?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098C4B-2D6D-2245-B38E-6D3A9D9C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fr-FR" sz="2000" dirty="0"/>
              <a:t>Chercher à détecter ses forces, ses points positifs et lui donner du feedback positif.</a:t>
            </a:r>
          </a:p>
          <a:p>
            <a:r>
              <a:rPr lang="fr-FR" sz="2000" dirty="0"/>
              <a:t>Ralentir pour accélérer ! S’intéresser à la personne (sincèrement) et la remercier pour la discussion (ne pas proposer de solution quelconque). </a:t>
            </a:r>
          </a:p>
          <a:p>
            <a:r>
              <a:rPr lang="fr-FR" sz="2000" dirty="0"/>
              <a:t>Il se peut alors que la personne vous redemande d’avoir une discussion avec vous. Vous pouvez à ce moment lui demander ce qui la motive à discuter avec vous considérant qu’elle ne semble pas avoir besoin de vos services. (Souvent le visiteur deviendra alors plaignant).</a:t>
            </a:r>
          </a:p>
        </p:txBody>
      </p:sp>
    </p:spTree>
    <p:extLst>
      <p:ext uri="{BB962C8B-B14F-4D97-AF65-F5344CB8AC3E}">
        <p14:creationId xmlns:p14="http://schemas.microsoft.com/office/powerpoint/2010/main" val="20100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D151EE5-8776-9947-B23D-CB14B44D5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fr-FR" sz="6000"/>
              <a:t>Le client plaignant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33CB4B-D311-2343-A3F2-F4DE55BE1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fr-FR" sz="2000"/>
              <a:t>C’est le client qui reconnaît qu’il a un problème, mais qui ne ressent pas encore le pouvoir d’agir. (il va mettre en échec tout ce que vous lui proposerez. « oui, mais… »)</a:t>
            </a:r>
          </a:p>
          <a:p>
            <a:r>
              <a:rPr lang="fr-FR" sz="2000"/>
              <a:t>Évitez de proposer des tâches d’action, on invite plutôt la personne à observer, entre deux discussions(tâches d’observation), ce qui fonctionne, ce qu’ils veulent préserver.</a:t>
            </a:r>
          </a:p>
          <a:p>
            <a:r>
              <a:rPr lang="fr-FR" sz="2000"/>
              <a:t>Utiliser les questions-exceptions mais en mode plaignant: des moments où ça va « un peu moins mal » plutôt qu’un peu mieux ».</a:t>
            </a:r>
          </a:p>
          <a:p>
            <a:r>
              <a:rPr lang="fr-FR" sz="2000"/>
              <a:t>On fait ressortir les bons coups pour amener la personne à se mobiliser.</a:t>
            </a:r>
          </a:p>
        </p:txBody>
      </p:sp>
    </p:spTree>
    <p:extLst>
      <p:ext uri="{BB962C8B-B14F-4D97-AF65-F5344CB8AC3E}">
        <p14:creationId xmlns:p14="http://schemas.microsoft.com/office/powerpoint/2010/main" val="1009725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B8E2E42-8B84-4B4B-A147-AB22EB7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fr-FR" sz="6000"/>
              <a:t>Le client acheteur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34BECC-2F4A-4B40-B83A-BF0B9E6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fr-FR" sz="2000"/>
              <a:t>C’est le client qui sait qu’il a un problème et qui est prêt à faire quelque chose pour le régler.</a:t>
            </a:r>
          </a:p>
          <a:p>
            <a:r>
              <a:rPr lang="fr-FR" sz="2000"/>
              <a:t>On peut lui donner des tâches directes, lui proposer des services.</a:t>
            </a:r>
          </a:p>
          <a:p>
            <a:r>
              <a:rPr lang="fr-FR" sz="2000"/>
              <a:t>Ce sont les clients qui nous rendent la tâche facile.</a:t>
            </a:r>
          </a:p>
          <a:p>
            <a:r>
              <a:rPr lang="fr-FR" sz="2000"/>
              <a:t>On évite d’être trop lent, ils ont besoins d’avoir l’information pour passer à l’action.</a:t>
            </a:r>
          </a:p>
        </p:txBody>
      </p:sp>
    </p:spTree>
    <p:extLst>
      <p:ext uri="{BB962C8B-B14F-4D97-AF65-F5344CB8AC3E}">
        <p14:creationId xmlns:p14="http://schemas.microsoft.com/office/powerpoint/2010/main" val="4054224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1B72A66-AC81-E04D-AAE5-725F1B8F9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/>
              <a:t>Ajustons notre vitesse en fonction de la vitesse du client: vitesse lente, moyenne, haute. Mais aussi notre langage!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22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2C7A71F-A746-4AB2-8FF5-03D4135FA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FF8914-DDE9-46F8-AF0A-54FD0AC09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F7DA3C-F2DC-C342-90FB-9EFF5A57F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419" y="1933575"/>
            <a:ext cx="7013448" cy="29908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/>
              <a:t>Gardons en tête qu’en cas de doute il vaut mieux aller un peu plus lentement que trop vite!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4C1DE0-31FE-4AD0-95EA-B65CA6B8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736409-6C07-4CE8-86F8-1174E2235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41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D707CB-DD82-0547-B0A7-3CCEF71C3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dirty="0"/>
              <a:t>Ce qui </a:t>
            </a:r>
            <a:r>
              <a:rPr lang="en-US" sz="3400" dirty="0" err="1"/>
              <a:t>vous</a:t>
            </a:r>
            <a:r>
              <a:rPr lang="en-US" sz="3400" dirty="0"/>
              <a:t> </a:t>
            </a:r>
            <a:r>
              <a:rPr lang="en-US" sz="3400" dirty="0" err="1"/>
              <a:t>est</a:t>
            </a:r>
            <a:r>
              <a:rPr lang="en-US" sz="3400" dirty="0"/>
              <a:t> </a:t>
            </a:r>
            <a:r>
              <a:rPr lang="en-US" sz="3400" dirty="0" err="1"/>
              <a:t>présenté</a:t>
            </a:r>
            <a:r>
              <a:rPr lang="en-US" sz="3400" dirty="0"/>
              <a:t> dans le cadre de </a:t>
            </a:r>
            <a:r>
              <a:rPr lang="en-US" sz="3400" dirty="0" err="1"/>
              <a:t>cette</a:t>
            </a:r>
            <a:r>
              <a:rPr lang="en-US" sz="3400" dirty="0"/>
              <a:t> </a:t>
            </a:r>
            <a:r>
              <a:rPr lang="en-US" sz="3400" dirty="0" err="1"/>
              <a:t>présentation</a:t>
            </a:r>
            <a:r>
              <a:rPr lang="en-US" sz="3400" dirty="0"/>
              <a:t> </a:t>
            </a:r>
            <a:r>
              <a:rPr lang="en-US" sz="3400" dirty="0" err="1"/>
              <a:t>provient</a:t>
            </a:r>
            <a:r>
              <a:rPr lang="en-US" sz="3400" dirty="0"/>
              <a:t> du livre « </a:t>
            </a:r>
            <a:r>
              <a:rPr lang="en-US" sz="3400" dirty="0" err="1"/>
              <a:t>Arrosez</a:t>
            </a:r>
            <a:r>
              <a:rPr lang="en-US" sz="3400" dirty="0"/>
              <a:t> les fleurs pas les </a:t>
            </a:r>
            <a:r>
              <a:rPr lang="en-US" sz="3400" dirty="0" err="1"/>
              <a:t>mauvaises</a:t>
            </a:r>
            <a:r>
              <a:rPr lang="en-US" sz="3400" dirty="0"/>
              <a:t> </a:t>
            </a:r>
            <a:r>
              <a:rPr lang="en-US" sz="3400" dirty="0" err="1"/>
              <a:t>herbes</a:t>
            </a:r>
            <a:r>
              <a:rPr lang="en-US" sz="3400" dirty="0"/>
              <a:t>! » de Fletcher Peacock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9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8A291C8-0368-9D4D-8028-4AA94361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sz="3700"/>
              <a:t>Je vous invite à être des « supporters »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F711F-DF70-9843-8292-9C598F868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2000" i="1" dirty="0"/>
              <a:t>Imaginons que l’on est un amateur de hockey en train d’assister à une partie dans un centre sportif. […] Moi, comme communicateur, j’avais tendance à sauter sur la patinoire, à prendre le joueur de hockey (mon client) sur mon dos et à patiner, souvent dans une direction qui risquait d’être contraire à celle qu’il aurait voulu emprunter. […] Aujourd’hui, je suis davantage « supporter ». Je reste dans l’estrade (c’est moins épuisant!) et je pose de bonnes questions pour orienter l’autre personne.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000" i="1" dirty="0"/>
          </a:p>
          <a:p>
            <a:pPr marL="0" indent="0" algn="r">
              <a:lnSpc>
                <a:spcPct val="100000"/>
              </a:lnSpc>
              <a:buNone/>
            </a:pPr>
            <a:r>
              <a:rPr lang="fr-FR" sz="1600" b="1" i="1" dirty="0"/>
              <a:t>Arrosez les fleurs pas les mauvaises herbes p.33-34</a:t>
            </a:r>
          </a:p>
        </p:txBody>
      </p:sp>
    </p:spTree>
    <p:extLst>
      <p:ext uri="{BB962C8B-B14F-4D97-AF65-F5344CB8AC3E}">
        <p14:creationId xmlns:p14="http://schemas.microsoft.com/office/powerpoint/2010/main" val="55106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E892550-64E7-DE4B-9A3D-71052F84EA47}"/>
              </a:ext>
            </a:extLst>
          </p:cNvPr>
          <p:cNvSpPr txBox="1"/>
          <p:nvPr/>
        </p:nvSpPr>
        <p:spPr>
          <a:xfrm>
            <a:off x="814388" y="1014413"/>
            <a:ext cx="103012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Chaque question que nous nous posons à nous-mêmes ou que nous posons aux autres est en train d’orienter notre attention ou celle des autres. Si je demande « Pourquoi avons-nous un problème? », je nous oriente vers le problème. Dans l’approche orientée vers les solutions, on va vers l’avenir. Le communicateur dirige l’autre personne vers les solutions. (p.38)</a:t>
            </a:r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400" dirty="0"/>
              <a:t>Comment est-ce que ça pourrait être mieux?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fr-FR" sz="24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400" dirty="0"/>
              <a:t>Comment je pourrais t’aider?</a:t>
            </a:r>
          </a:p>
        </p:txBody>
      </p:sp>
    </p:spTree>
    <p:extLst>
      <p:ext uri="{BB962C8B-B14F-4D97-AF65-F5344CB8AC3E}">
        <p14:creationId xmlns:p14="http://schemas.microsoft.com/office/powerpoint/2010/main" val="212106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80D460-5512-844C-9D67-2A69F048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dirty="0"/>
              <a:t>Exemples de questions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83B9F7-86E3-0B40-B58C-841920D4C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400" dirty="0"/>
              <a:t>Qu’est-ce que je suis en train d’apprendre avec ce client qui me semble moins satisfait?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Comment agirai-je autrement à l’avenir afin d’obtenir de meilleurs résultats, plus satisfaisants pour toutes les personnes concernées?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Si ça va mieux pour vous dans votre entreprise (ou autre) qu’est-ce qui sera différent?  Comment allez vous savoir que c’est différent? Qu’est-ce que vous allez voir? Qu’allez-vous entendre? Comment allez-vous agir? Qu’allez-vous ressentir si le problème n’est plus là, si la solution a été trouvée? (Question miracle)</a:t>
            </a:r>
          </a:p>
          <a:p>
            <a:pPr>
              <a:lnSpc>
                <a:spcPct val="100000"/>
              </a:lnSpc>
            </a:pPr>
            <a:r>
              <a:rPr lang="fr-FR" sz="1400" dirty="0"/>
              <a:t>Et quoi encore/quoi d’autre? (permet de faire élaborer davantage la personne)</a:t>
            </a:r>
          </a:p>
          <a:p>
            <a:pPr>
              <a:lnSpc>
                <a:spcPct val="100000"/>
              </a:lnSpc>
            </a:pPr>
            <a:endParaRPr lang="fr-FR" sz="1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fr-FR" sz="1400" b="1" dirty="0"/>
              <a:t>Au lieu d’attaquer le problème, on </a:t>
            </a:r>
            <a:r>
              <a:rPr lang="fr-FR" sz="1400" b="1" dirty="0" err="1"/>
              <a:t>énergise</a:t>
            </a:r>
            <a:r>
              <a:rPr lang="fr-FR" sz="1400" b="1" dirty="0"/>
              <a:t> les solutions!!!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0" b="1" dirty="0"/>
          </a:p>
          <a:p>
            <a:pPr marL="0" indent="0" algn="r">
              <a:lnSpc>
                <a:spcPct val="100000"/>
              </a:lnSpc>
              <a:buNone/>
            </a:pPr>
            <a:r>
              <a:rPr lang="fr-FR" sz="1400" dirty="0"/>
              <a:t>p.39-40</a:t>
            </a:r>
          </a:p>
        </p:txBody>
      </p:sp>
    </p:spTree>
    <p:extLst>
      <p:ext uri="{BB962C8B-B14F-4D97-AF65-F5344CB8AC3E}">
        <p14:creationId xmlns:p14="http://schemas.microsoft.com/office/powerpoint/2010/main" val="22787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B42F1A-48A6-C44A-872B-87E58351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/>
              <a:t>La question miracle permet de découvrir le bon but avec les mots clés de l’autre personne</a:t>
            </a:r>
          </a:p>
        </p:txBody>
      </p:sp>
      <p:sp>
        <p:nvSpPr>
          <p:cNvPr id="23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4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A158CD-CCA4-1D44-A76D-57B62087B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78702D-39E3-A244-B64F-8FE5CDD51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Je vous demande de vous asseoir confortablement, de fermer les yeux et de répéter dix fois la phrase: « J’ai un gros problème! » en observant bien ce que vous ressentez physiquement et émotionnellement.</a:t>
            </a:r>
          </a:p>
          <a:p>
            <a:r>
              <a:rPr lang="fr-FR" dirty="0"/>
              <a:t>Bougez un peu, changez-vous les idées et nous allons refaire l’exercice. Réinstallez-vous confortablement, refermez les yeux, puis répétez-vous dix fois la phrase suivante: « J’ai une belle occasion! ». Encore une fois observer les effets de cette phrase sur votre état physique et émotionnel</a:t>
            </a:r>
          </a:p>
          <a:p>
            <a:pPr marL="0" indent="0" algn="r">
              <a:buNone/>
            </a:pPr>
            <a:r>
              <a:rPr lang="fr-FR" dirty="0"/>
              <a:t>p.51</a:t>
            </a:r>
          </a:p>
        </p:txBody>
      </p:sp>
    </p:spTree>
    <p:extLst>
      <p:ext uri="{BB962C8B-B14F-4D97-AF65-F5344CB8AC3E}">
        <p14:creationId xmlns:p14="http://schemas.microsoft.com/office/powerpoint/2010/main" val="111151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D859AF0-9931-6C4C-8667-CC86A748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dirty="0"/>
              <a:t>La question-exception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5966A4-B9C3-BA4C-B26C-63AF22298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fr-FR" sz="2000"/>
              <a:t>Quand nous avons découvert les mots clés de l’autre personne, nous pouvons passer à la question-exception.</a:t>
            </a:r>
          </a:p>
          <a:p>
            <a:endParaRPr lang="fr-FR" sz="2000"/>
          </a:p>
          <a:p>
            <a:pPr marL="0" indent="0">
              <a:buNone/>
            </a:pPr>
            <a:r>
              <a:rPr lang="fr-FR" sz="2000"/>
              <a:t>Par exemple:</a:t>
            </a:r>
          </a:p>
          <a:p>
            <a:r>
              <a:rPr lang="fr-FR" sz="2000"/>
              <a:t>Est-ce qu’il y a des moments (exceptions) où vous êtes un peu plus « ce qui est recherché par le client »?</a:t>
            </a:r>
          </a:p>
          <a:p>
            <a:pPr marL="0" indent="0">
              <a:buNone/>
            </a:pPr>
            <a:endParaRPr lang="fr-FR" sz="2000"/>
          </a:p>
          <a:p>
            <a:pPr marL="0" indent="0">
              <a:buNone/>
            </a:pPr>
            <a:r>
              <a:rPr lang="fr-FR" sz="2000"/>
              <a:t>Cibler les moments où ça va un petit peu mieux, ou un petit peu moins mal.</a:t>
            </a:r>
          </a:p>
        </p:txBody>
      </p:sp>
    </p:spTree>
    <p:extLst>
      <p:ext uri="{BB962C8B-B14F-4D97-AF65-F5344CB8AC3E}">
        <p14:creationId xmlns:p14="http://schemas.microsoft.com/office/powerpoint/2010/main" val="974573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B3069D-38B5-6744-8C07-76F1C16D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2900" dirty="0" err="1"/>
              <a:t>En</a:t>
            </a:r>
            <a:r>
              <a:rPr lang="en-US" sz="2900" dirty="0"/>
              <a:t> </a:t>
            </a:r>
            <a:r>
              <a:rPr lang="en-US" sz="2900" dirty="0" err="1"/>
              <a:t>ciblant</a:t>
            </a:r>
            <a:r>
              <a:rPr lang="en-US" sz="2900" dirty="0"/>
              <a:t> les explications sur les exceptions, </a:t>
            </a:r>
            <a:r>
              <a:rPr lang="en-US" sz="2900" dirty="0" err="1"/>
              <a:t>ça</a:t>
            </a:r>
            <a:r>
              <a:rPr lang="en-US" sz="2900" dirty="0"/>
              <a:t> me </a:t>
            </a:r>
            <a:r>
              <a:rPr lang="en-US" sz="2900" dirty="0" err="1"/>
              <a:t>permet</a:t>
            </a:r>
            <a:r>
              <a:rPr lang="en-US" sz="2900" dirty="0"/>
              <a:t> de </a:t>
            </a:r>
            <a:r>
              <a:rPr lang="en-US" sz="2900" dirty="0" err="1"/>
              <a:t>voir</a:t>
            </a:r>
            <a:r>
              <a:rPr lang="en-US" sz="2900" dirty="0"/>
              <a:t> comment je </a:t>
            </a:r>
            <a:r>
              <a:rPr lang="en-US" sz="2900" dirty="0" err="1"/>
              <a:t>peux</a:t>
            </a:r>
            <a:r>
              <a:rPr lang="en-US" sz="2900" dirty="0"/>
              <a:t> </a:t>
            </a:r>
            <a:r>
              <a:rPr lang="en-US" sz="2900" dirty="0" err="1"/>
              <a:t>réellement</a:t>
            </a:r>
            <a:r>
              <a:rPr lang="en-US" sz="2900" dirty="0"/>
              <a:t> aider la </a:t>
            </a:r>
            <a:r>
              <a:rPr lang="en-US" sz="2900" dirty="0" err="1"/>
              <a:t>personne</a:t>
            </a:r>
            <a:r>
              <a:rPr lang="en-US" sz="2900" dirty="0"/>
              <a:t> </a:t>
            </a:r>
            <a:r>
              <a:rPr lang="en-US" sz="2900" dirty="0" err="1"/>
              <a:t>à</a:t>
            </a:r>
            <a:r>
              <a:rPr lang="en-US" sz="2900" dirty="0"/>
              <a:t> </a:t>
            </a:r>
            <a:r>
              <a:rPr lang="en-US" sz="2900" dirty="0" err="1"/>
              <a:t>partir</a:t>
            </a:r>
            <a:r>
              <a:rPr lang="en-US" sz="2900" dirty="0"/>
              <a:t> de </a:t>
            </a:r>
            <a:r>
              <a:rPr lang="en-US" sz="2900" dirty="0" err="1"/>
              <a:t>ce</a:t>
            </a:r>
            <a:r>
              <a:rPr lang="en-US" sz="2900" dirty="0"/>
              <a:t> qui </a:t>
            </a:r>
            <a:r>
              <a:rPr lang="en-US" sz="2900" dirty="0" err="1"/>
              <a:t>fonctionne</a:t>
            </a:r>
            <a:r>
              <a:rPr lang="en-US" sz="2900" dirty="0"/>
              <a:t> déjà pour </a:t>
            </a:r>
            <a:r>
              <a:rPr lang="en-US" sz="2900" dirty="0" err="1"/>
              <a:t>elle</a:t>
            </a:r>
            <a:r>
              <a:rPr lang="en-US" sz="2900" dirty="0"/>
              <a:t> et de </a:t>
            </a:r>
            <a:r>
              <a:rPr lang="en-US" sz="2900" dirty="0" err="1"/>
              <a:t>ce</a:t>
            </a:r>
            <a:r>
              <a:rPr lang="en-US" sz="2900" dirty="0"/>
              <a:t> qui figure dans mon </a:t>
            </a:r>
            <a:r>
              <a:rPr lang="en-US" sz="2900" dirty="0" err="1"/>
              <a:t>offre</a:t>
            </a:r>
            <a:r>
              <a:rPr lang="en-US" sz="2900" dirty="0"/>
              <a:t> de services!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5572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9917</TotalTime>
  <Words>974</Words>
  <Application>Microsoft Macintosh PowerPoint</Application>
  <PresentationFormat>Grand écran</PresentationFormat>
  <Paragraphs>55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Apple Chancery</vt:lpstr>
      <vt:lpstr>Arial</vt:lpstr>
      <vt:lpstr>Calibri</vt:lpstr>
      <vt:lpstr>Neue Haas Grotesk Text Pro</vt:lpstr>
      <vt:lpstr>Wingdings</vt:lpstr>
      <vt:lpstr>AccentBoxVTI</vt:lpstr>
      <vt:lpstr>Améliorer ses relations professionnelles à l’aide de la communication orientée vers les solutions.</vt:lpstr>
      <vt:lpstr>Ce qui vous est présenté dans le cadre de cette présentation provient du livre « Arrosez les fleurs pas les mauvaises herbes! » de Fletcher Peacock</vt:lpstr>
      <vt:lpstr>Je vous invite à être des « supporters »</vt:lpstr>
      <vt:lpstr>Présentation PowerPoint</vt:lpstr>
      <vt:lpstr>Exemples de questions</vt:lpstr>
      <vt:lpstr>La question miracle permet de découvrir le bon but avec les mots clés de l’autre personne</vt:lpstr>
      <vt:lpstr>Exercice</vt:lpstr>
      <vt:lpstr>La question-exception</vt:lpstr>
      <vt:lpstr>En ciblant les explications sur les exceptions, ça me permet de voir comment je peux réellement aider la personne à partir de ce qui fonctionne déjà pour elle et de ce qui figure dans mon offre de services!</vt:lpstr>
      <vt:lpstr>Les 3 styles de coopérations</vt:lpstr>
      <vt:lpstr>Le client visiteur</vt:lpstr>
      <vt:lpstr>Comment agir avec un client visiteur?</vt:lpstr>
      <vt:lpstr>Le client plaignant</vt:lpstr>
      <vt:lpstr>Le client acheteur</vt:lpstr>
      <vt:lpstr>Ajustons notre vitesse en fonction de la vitesse du client: vitesse lente, moyenne, haute. Mais aussi notre langage!</vt:lpstr>
      <vt:lpstr>Gardons en tête qu’en cas de doute il vaut mieux aller un peu plus lentement que trop vite!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Améliorer ses relations professionnelles à l’aide de la communication orientée vers les solutions.</dc:title>
  <dc:creator>Stéphanie Villeneuve</dc:creator>
  <cp:lastModifiedBy>Stéphanie Villeneuve</cp:lastModifiedBy>
  <cp:revision>2</cp:revision>
  <dcterms:created xsi:type="dcterms:W3CDTF">2020-10-05T15:55:54Z</dcterms:created>
  <dcterms:modified xsi:type="dcterms:W3CDTF">2020-10-12T13:13:13Z</dcterms:modified>
</cp:coreProperties>
</file>